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1" r:id="rId9"/>
    <p:sldId id="267" r:id="rId10"/>
    <p:sldId id="269" r:id="rId11"/>
    <p:sldId id="271" r:id="rId12"/>
    <p:sldId id="270" r:id="rId13"/>
    <p:sldId id="272" r:id="rId14"/>
    <p:sldId id="273" r:id="rId15"/>
    <p:sldId id="274" r:id="rId16"/>
    <p:sldId id="266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FF6A00"/>
    <a:srgbClr val="3A7CA5"/>
    <a:srgbClr val="FFFFFF"/>
    <a:srgbClr val="62B6CB"/>
    <a:srgbClr val="1284AB"/>
    <a:srgbClr val="3E4E50"/>
    <a:srgbClr val="CAE9FF"/>
    <a:srgbClr val="FF9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4243928-E71E-4980-8D98-FE22E01B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</p:spPr>
      </p:pic>
    </p:spTree>
    <p:extLst>
      <p:ext uri="{BB962C8B-B14F-4D97-AF65-F5344CB8AC3E}">
        <p14:creationId xmlns:p14="http://schemas.microsoft.com/office/powerpoint/2010/main" val="15980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3DC313-4272-4764-AEB0-927722BA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427637-49C3-41D0-B3AF-F85596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erson, skiing, boat&#10;&#10;Description automatically generated">
            <a:extLst>
              <a:ext uri="{FF2B5EF4-FFF2-40B4-BE49-F238E27FC236}">
                <a16:creationId xmlns:a16="http://schemas.microsoft.com/office/drawing/2014/main" id="{D32380B0-9D84-4C26-9D53-25B07DEC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C71E802-63A2-4B66-8095-F337C8E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  <a:endParaRPr lang="en-US" sz="2400" i="1" dirty="0">
              <a:solidFill>
                <a:schemeClr val="bg2">
                  <a:lumMod val="25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>
                <a:latin typeface="Montserrat" panose="00000500000000000000" pitchFamily="2" charset="0"/>
              </a:rPr>
              <a:t>3D Printer</a:t>
            </a:r>
          </a:p>
          <a:p>
            <a:pPr lvl="1"/>
            <a:r>
              <a:rPr lang="en-US">
                <a:latin typeface="Montserrat" panose="00000500000000000000" pitchFamily="2" charset="0"/>
              </a:rPr>
              <a:t>Flashforge Creator Pro</a:t>
            </a:r>
          </a:p>
          <a:p>
            <a:pPr marL="0" indent="0">
              <a:buNone/>
            </a:pPr>
            <a:endParaRPr lang="en-US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Raspberry Pi 4 </a:t>
            </a:r>
            <a:r>
              <a:rPr lang="en-US" sz="2400" i="1">
                <a:latin typeface="Montserrat" panose="00000500000000000000" pitchFamily="2" charset="0"/>
              </a:rPr>
              <a:t>(2GB)</a:t>
            </a:r>
          </a:p>
          <a:p>
            <a:pPr marL="0" indent="0">
              <a:buNone/>
            </a:pPr>
            <a:endParaRPr lang="en-US" sz="2400" i="1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Rpi Camera V2</a:t>
            </a:r>
          </a:p>
          <a:p>
            <a:pPr marL="0" indent="0">
              <a:buNone/>
            </a:pPr>
            <a:endParaRPr lang="en-US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Arduino Uno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29A43180-7437-41DE-A81F-E80C1D5B8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31" y="796369"/>
            <a:ext cx="3288071" cy="2587557"/>
          </a:xfrm>
          <a:prstGeom prst="rect">
            <a:avLst/>
          </a:prstGeom>
        </p:spPr>
      </p:pic>
      <p:pic>
        <p:nvPicPr>
          <p:cNvPr id="7" name="Picture 6" descr="A picture containing sitting, small, monitor, table&#10;&#10;Description automatically generated">
            <a:extLst>
              <a:ext uri="{FF2B5EF4-FFF2-40B4-BE49-F238E27FC236}">
                <a16:creationId xmlns:a16="http://schemas.microsoft.com/office/drawing/2014/main" id="{19A3686D-5385-4FF7-866D-1F3E16B04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65" y="3383926"/>
            <a:ext cx="3474074" cy="3474074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6204B2FF-9218-46C8-8CF2-C30024797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91" y="4023793"/>
            <a:ext cx="3994956" cy="22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Languages &amp; libraries: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 - .NET Core, dotnet </a:t>
            </a:r>
            <a:r>
              <a:rPr lang="en-US" dirty="0" err="1">
                <a:latin typeface="Montserrat" panose="00000500000000000000" pitchFamily="2" charset="0"/>
              </a:rPr>
              <a:t>iot</a:t>
            </a:r>
            <a:endParaRPr lang="en-US" dirty="0">
              <a:latin typeface="Montserrat" panose="00000500000000000000" pitchFamily="2" charset="0"/>
            </a:endParaRPr>
          </a:p>
          <a:p>
            <a:pPr lvl="1"/>
            <a:r>
              <a:rPr lang="en-US" dirty="0">
                <a:latin typeface="Montserrat" panose="00000500000000000000" pitchFamily="2" charset="0"/>
              </a:rPr>
              <a:t>C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OpenCV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Operating system – Raspbian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Unix Domain Sockets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72992A-9ADD-433D-A8E3-56A7AB81B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469" y="398860"/>
            <a:ext cx="2425568" cy="30638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C8FA0D-1963-4650-9322-CC64B0964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0994" y="3429000"/>
            <a:ext cx="3112850" cy="31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065"/>
            <a:ext cx="5257800" cy="5675869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Key features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Used technologies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Development possibilities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0611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Safety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pPr marL="0" indent="0">
              <a:buNone/>
            </a:pPr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High fault tolerance 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5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174"/>
            <a:ext cx="10515600" cy="252901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No experience with 3D printing or CAD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Unfamiliar with best practices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Lack of knowledge about components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time working with Raspberry Pi</a:t>
            </a:r>
          </a:p>
          <a:p>
            <a:endParaRPr lang="en-US" dirty="0"/>
          </a:p>
          <a:p>
            <a:r>
              <a:rPr lang="en-US" dirty="0"/>
              <a:t>No experience programming for Linux</a:t>
            </a:r>
          </a:p>
          <a:p>
            <a:endParaRPr lang="en-US" dirty="0"/>
          </a:p>
          <a:p>
            <a:r>
              <a:rPr lang="en-US" dirty="0"/>
              <a:t>Programming a physical machine </a:t>
            </a:r>
          </a:p>
          <a:p>
            <a:endParaRPr lang="en-US" dirty="0"/>
          </a:p>
          <a:p>
            <a:r>
              <a:rPr lang="en-US" dirty="0" err="1"/>
              <a:t>Interprocess</a:t>
            </a:r>
            <a:r>
              <a:rPr lang="en-US" dirty="0"/>
              <a:t> communication with UDS</a:t>
            </a:r>
          </a:p>
          <a:p>
            <a:endParaRPr lang="en-US" dirty="0"/>
          </a:p>
          <a:p>
            <a:r>
              <a:rPr lang="en-US" dirty="0"/>
              <a:t>Communication between </a:t>
            </a:r>
            <a:r>
              <a:rPr lang="en-US" dirty="0" err="1"/>
              <a:t>Rpi</a:t>
            </a:r>
            <a:r>
              <a:rPr lang="en-US" dirty="0"/>
              <a:t> &amp; Arduino via Serial </a:t>
            </a:r>
          </a:p>
        </p:txBody>
      </p:sp>
    </p:spTree>
    <p:extLst>
      <p:ext uri="{BB962C8B-B14F-4D97-AF65-F5344CB8AC3E}">
        <p14:creationId xmlns:p14="http://schemas.microsoft.com/office/powerpoint/2010/main" val="20415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Stepper manual move mode (multithreaded)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manual move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Stepper record mode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record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Replay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Facial tracking (pan only)</a:t>
            </a:r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Quintic</a:t>
            </a:r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 Polynomial Trajectory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03974C-E142-4F4E-B210-11AA61A1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86"/>
            <a:ext cx="10515600" cy="3660775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Montserrat" panose="00000500000000000000" pitchFamily="2" charset="0"/>
              </a:rPr>
              <a:t>What is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Why do we need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6265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229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Cinebot Alpha</vt:lpstr>
      <vt:lpstr>PowerPoint Presentation</vt:lpstr>
      <vt:lpstr>Project overview</vt:lpstr>
      <vt:lpstr>Design Concepts (hardware)</vt:lpstr>
      <vt:lpstr>Design Concepts (software)</vt:lpstr>
      <vt:lpstr>Design Challenges  (hardware)</vt:lpstr>
      <vt:lpstr>Design Challenges   (software)</vt:lpstr>
      <vt:lpstr>Key Features</vt:lpstr>
      <vt:lpstr>Quintic Polynomial Trajectory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 (hardware)</vt:lpstr>
      <vt:lpstr>Used technologies (software)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</cp:lastModifiedBy>
  <cp:revision>25</cp:revision>
  <dcterms:created xsi:type="dcterms:W3CDTF">2020-07-12T15:19:17Z</dcterms:created>
  <dcterms:modified xsi:type="dcterms:W3CDTF">2020-07-13T10:27:20Z</dcterms:modified>
</cp:coreProperties>
</file>